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4" r:id="rId5"/>
    <p:sldId id="261" r:id="rId6"/>
    <p:sldId id="260" r:id="rId7"/>
    <p:sldId id="262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6A9E5-389F-4ACC-AEE2-AE37BEFDE0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0B6315-5FA9-45D0-9409-78BED40D03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AC9CD-E36E-401C-99EB-F0E4A7E28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B255-9169-49A2-937B-F418F0AF97B8}" type="datetimeFigureOut">
              <a:rPr lang="bg-BG" smtClean="0"/>
              <a:t>21.01.2021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39322-27A4-49DB-B800-54B17069F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B1084-B55A-4860-B6AD-1C0A70441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25A6-E66F-4C0B-B1DB-6F9D14A15D8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7281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3000F-742E-4E1F-95BF-720112205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2D084F-1708-40AA-82D9-9A527BD6A1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6238D-98E0-446B-8DEC-3794D125D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B255-9169-49A2-937B-F418F0AF97B8}" type="datetimeFigureOut">
              <a:rPr lang="bg-BG" smtClean="0"/>
              <a:t>21.01.2021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8126CD-0F74-4CB7-8DA6-FD667534B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835A7-AC43-4729-9CF3-DAFA4AF20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25A6-E66F-4C0B-B1DB-6F9D14A15D8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35284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348FDC-81C5-4843-B688-D374B6A23B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2DF172-64DB-492B-97CA-25639EF184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F0979-94EC-48D2-A831-68C304C88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B255-9169-49A2-937B-F418F0AF97B8}" type="datetimeFigureOut">
              <a:rPr lang="bg-BG" smtClean="0"/>
              <a:t>21.01.2021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40E82-0EAF-4042-B1D1-89D3C7EB1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6073B-DA3E-4A1B-BE52-0C9F5673F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25A6-E66F-4C0B-B1DB-6F9D14A15D8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351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551C5-37A6-4048-B10A-CAB94DB7D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115CD-CF55-42C0-B66D-5842D4C8C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34582-43CE-4CC8-AF95-BA71BB092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B255-9169-49A2-937B-F418F0AF97B8}" type="datetimeFigureOut">
              <a:rPr lang="bg-BG" smtClean="0"/>
              <a:t>21.01.2021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D53B5-47B2-4289-9B8E-14795587D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CC341-C75A-4185-AD71-A4D8EA346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25A6-E66F-4C0B-B1DB-6F9D14A15D8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00266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001E7-3F71-40D4-8536-E9230F686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3A220B-9AE4-4B56-8D72-486665B7B5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E55D6-35CF-4359-8FE4-18D43DC64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B255-9169-49A2-937B-F418F0AF97B8}" type="datetimeFigureOut">
              <a:rPr lang="bg-BG" smtClean="0"/>
              <a:t>21.01.2021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A353BC-9405-4BC9-ACE8-067AC5212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CD26B-076A-4482-B223-530C5F595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25A6-E66F-4C0B-B1DB-6F9D14A15D8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117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CDB1D-FB6C-4DF5-8F1E-8C6A2CADC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258E8-C239-4B9E-91E5-D8B3F78DAB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E11E9E-02C6-431C-B1BC-CEFE08570D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26106A-53E7-454A-B1F8-5D26ECFED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B255-9169-49A2-937B-F418F0AF97B8}" type="datetimeFigureOut">
              <a:rPr lang="bg-BG" smtClean="0"/>
              <a:t>21.01.2021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6C721D-C1BE-4FD5-A4B3-F45C9CF91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F3590C-88A5-4826-94DA-C78ABD005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25A6-E66F-4C0B-B1DB-6F9D14A15D8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32665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A312B-4A01-4B9D-B726-CB7696FB4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A942E2-9ACC-4061-8F35-EAAB3A00D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D6D588-BEC1-4AB6-B4F9-42499F68D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EA17D1-6D72-4393-A4A8-01D260A376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63F0B3-7556-4F03-872C-618AE80F19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2E687F-2333-4424-A7E4-C843AEBD3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B255-9169-49A2-937B-F418F0AF97B8}" type="datetimeFigureOut">
              <a:rPr lang="bg-BG" smtClean="0"/>
              <a:t>21.01.2021 г.</a:t>
            </a:fld>
            <a:endParaRPr lang="bg-B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F8F1E5-F93E-4232-8450-E6169127E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41D360-F07D-4FCD-B364-0E83DAE3D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25A6-E66F-4C0B-B1DB-6F9D14A15D8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08218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F19BE-B44A-4FD1-889E-09D869294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B57AF6-9181-4B57-BEC2-1E3607883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B255-9169-49A2-937B-F418F0AF97B8}" type="datetimeFigureOut">
              <a:rPr lang="bg-BG" smtClean="0"/>
              <a:t>21.01.2021 г.</a:t>
            </a:fld>
            <a:endParaRPr lang="bg-B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169B63-AEA0-43A7-BBFC-0E48F1689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24263D-80D5-4968-98A5-C27E3F270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25A6-E66F-4C0B-B1DB-6F9D14A15D8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16008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77CEC9-B838-46A5-B086-7A490CF59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B255-9169-49A2-937B-F418F0AF97B8}" type="datetimeFigureOut">
              <a:rPr lang="bg-BG" smtClean="0"/>
              <a:t>21.01.2021 г.</a:t>
            </a:fld>
            <a:endParaRPr lang="bg-B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58AF63-82D0-4103-9045-CEC3AED5F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910753-2DD0-415C-986A-4AF5026A7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25A6-E66F-4C0B-B1DB-6F9D14A15D8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6981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4697A-8E8E-4C78-89B4-8E9ABE045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4971C-A922-407B-81BE-8509BAB2A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57B36D-9871-4581-BFD7-374727071A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7B6CF1-60D8-4EF4-8179-9484CF611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B255-9169-49A2-937B-F418F0AF97B8}" type="datetimeFigureOut">
              <a:rPr lang="bg-BG" smtClean="0"/>
              <a:t>21.01.2021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36AF0-0BF3-4577-8416-E70D9000E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EF416F-F429-4EB0-A438-9BF06DA6F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25A6-E66F-4C0B-B1DB-6F9D14A15D8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43237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8E2B7-FC8C-4AB8-8459-D62BE6FB4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643267-B992-458A-8CA9-6575D417A2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540B45-8AD5-40FA-9362-10EE6D4D91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CCB301-125F-4332-96AF-BCDA9DA9E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B255-9169-49A2-937B-F418F0AF97B8}" type="datetimeFigureOut">
              <a:rPr lang="bg-BG" smtClean="0"/>
              <a:t>21.01.2021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AD3710-C044-42EC-ACF0-5F746CCBC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4A23B4-5800-4982-B9FF-C8030252C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25A6-E66F-4C0B-B1DB-6F9D14A15D8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25765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77E117-BCC5-45BB-943E-A40D33D55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2591E7-C866-470F-B77E-ECCA9A3FD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4D107-2E7F-423C-A1C0-F5FE575670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EB255-9169-49A2-937B-F418F0AF97B8}" type="datetimeFigureOut">
              <a:rPr lang="bg-BG" smtClean="0"/>
              <a:t>21.01.2021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6162D-B493-418F-B2D0-366B42A09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DDCB1-D5AB-44FA-8F3F-089B8A09F6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425A6-E66F-4C0B-B1DB-6F9D14A15D8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702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5C5AA-C2F5-4D9A-8E85-39631E87B8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/>
              <a:t>Маркетинг и Реклама</a:t>
            </a:r>
            <a:br>
              <a:rPr lang="bg-BG" dirty="0"/>
            </a:br>
            <a:r>
              <a:rPr lang="bg-BG" dirty="0"/>
              <a:t>през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F82B0D-CD77-4871-BEDA-8D84FBDC5C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b="1" dirty="0"/>
              <a:t>Проблеми и Решения.</a:t>
            </a:r>
          </a:p>
          <a:p>
            <a:r>
              <a:rPr lang="bg-BG" b="1" dirty="0"/>
              <a:t>Как да се подготвите?</a:t>
            </a:r>
          </a:p>
        </p:txBody>
      </p:sp>
    </p:spTree>
    <p:extLst>
      <p:ext uri="{BB962C8B-B14F-4D97-AF65-F5344CB8AC3E}">
        <p14:creationId xmlns:p14="http://schemas.microsoft.com/office/powerpoint/2010/main" val="3828765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9D9B2-122D-4A28-9D80-D46268621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bg-BG" dirty="0"/>
              <a:t>Как мога да ви помогна?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BE7C5-6E66-489C-8DC7-094F611D7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/>
          <a:lstStyle/>
          <a:p>
            <a:r>
              <a:rPr lang="bg-BG" dirty="0"/>
              <a:t>Членство в Клуба</a:t>
            </a:r>
          </a:p>
          <a:p>
            <a:r>
              <a:rPr lang="bg-BG" dirty="0"/>
              <a:t>Индивидуални курсове с цялото ми ноу-хау по дадена тема от маркетинга</a:t>
            </a:r>
          </a:p>
          <a:p>
            <a:r>
              <a:rPr lang="bg-BG" dirty="0"/>
              <a:t>Консултации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US" b="1" dirty="0"/>
              <a:t>i</a:t>
            </a:r>
            <a:r>
              <a:rPr lang="en-GB" b="1" dirty="0"/>
              <a:t>vodimitrov.pro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/>
              <a:t>Курсове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/>
              <a:t>Клуб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/>
              <a:t>Услуги</a:t>
            </a:r>
          </a:p>
        </p:txBody>
      </p:sp>
    </p:spTree>
    <p:extLst>
      <p:ext uri="{BB962C8B-B14F-4D97-AF65-F5344CB8AC3E}">
        <p14:creationId xmlns:p14="http://schemas.microsoft.com/office/powerpoint/2010/main" val="2139927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BEAC5-4894-4CDF-8927-6FBB9C7C1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Преди да започнем, искам да приемете една идея.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87D3F-48E6-440E-BCEC-59C5B841B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b="1" dirty="0"/>
              <a:t>Не очаквайте, не се надявайте и не смятайте, че нещо (каквото и да е), ще е както преди.</a:t>
            </a:r>
          </a:p>
          <a:p>
            <a:r>
              <a:rPr lang="bg-BG" dirty="0"/>
              <a:t>Рекламите ще стават по-скъпи</a:t>
            </a:r>
          </a:p>
          <a:p>
            <a:r>
              <a:rPr lang="bg-BG" dirty="0"/>
              <a:t>Продажбите ще стават по-трудно</a:t>
            </a:r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r>
              <a:rPr lang="bg-BG" dirty="0"/>
              <a:t>Дори и да стане обратното… „някога“, искам да сте с тази нагласа, за да не изоставяте развитието си.</a:t>
            </a:r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r>
              <a:rPr lang="bg-BG" dirty="0"/>
              <a:t>Най-голямата грешка на бизнесите е, че като намерят нещо, което работи за тях, се отпускат. </a:t>
            </a:r>
          </a:p>
          <a:p>
            <a:pPr marL="0" indent="0">
              <a:buNone/>
            </a:pPr>
            <a:r>
              <a:rPr lang="bg-BG" dirty="0"/>
              <a:t>Ако искате да сте в играта дълго време, </a:t>
            </a:r>
            <a:r>
              <a:rPr lang="bg-BG" b="1" dirty="0"/>
              <a:t>трябва да сте на вълната</a:t>
            </a:r>
            <a:r>
              <a:rPr lang="bg-BG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4300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0E772-C773-4F5E-BC08-7C1FFF314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iOS 14</a:t>
            </a:r>
            <a:r>
              <a:rPr lang="bg-BG" dirty="0"/>
              <a:t> – Как афектира?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A4B6E-BA5B-4BA0-A9C3-B153718E8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/>
              <a:t>Лимитиране на споделената информация между ФБ, устройството и сайта ви.</a:t>
            </a:r>
            <a:endParaRPr lang="en-US" dirty="0"/>
          </a:p>
          <a:p>
            <a:r>
              <a:rPr lang="bg-BG" dirty="0" err="1"/>
              <a:t>Тракинг</a:t>
            </a:r>
            <a:r>
              <a:rPr lang="bg-BG" dirty="0"/>
              <a:t> Известие на устройствата – потребителя избира дали да приеме или откаже следене от ФБ</a:t>
            </a:r>
          </a:p>
          <a:p>
            <a:r>
              <a:rPr lang="bg-BG" dirty="0"/>
              <a:t>Ако приемат, ще можем да получаваме инфо само за стандартните ивенти (8 бр.)</a:t>
            </a:r>
          </a:p>
          <a:p>
            <a:r>
              <a:rPr lang="bg-BG" dirty="0"/>
              <a:t>Ако откажат, ще получаваме инфо за 1 </a:t>
            </a:r>
            <a:r>
              <a:rPr lang="en-GB" dirty="0"/>
              <a:t>Conversion Event</a:t>
            </a:r>
            <a:r>
              <a:rPr lang="bg-BG" dirty="0"/>
              <a:t> (</a:t>
            </a:r>
            <a:r>
              <a:rPr lang="bg-BG" i="1" dirty="0"/>
              <a:t>няма да хваща всички останали и вероятно няма да имаме инфо за самата поръчка – стойност, град, пол и т.н.</a:t>
            </a:r>
            <a:r>
              <a:rPr lang="bg-BG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6134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0E772-C773-4F5E-BC08-7C1FFF314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bg-BG" dirty="0"/>
              <a:t>Какво се променя на практика?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A4B6E-BA5B-4BA0-A9C3-B153718E8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8"/>
            <a:ext cx="10515600" cy="4833145"/>
          </a:xfrm>
        </p:spPr>
        <p:txBody>
          <a:bodyPr>
            <a:normAutofit fontScale="92500" lnSpcReduction="10000"/>
          </a:bodyPr>
          <a:lstStyle/>
          <a:p>
            <a:r>
              <a:rPr lang="bg-BG" dirty="0"/>
              <a:t>Ще можете да хващате поне 1 </a:t>
            </a:r>
            <a:r>
              <a:rPr lang="en-GB" dirty="0"/>
              <a:t>Conversion Event</a:t>
            </a:r>
            <a:r>
              <a:rPr lang="bg-BG" dirty="0"/>
              <a:t> (</a:t>
            </a:r>
            <a:r>
              <a:rPr lang="en-US" dirty="0"/>
              <a:t>Lead, Purchase…</a:t>
            </a:r>
            <a:r>
              <a:rPr lang="bg-BG" dirty="0"/>
              <a:t>), така че не е толкова страшно. Ще виждате случили се покупки, но с по-малко данни около тях.</a:t>
            </a:r>
          </a:p>
          <a:p>
            <a:r>
              <a:rPr lang="bg-BG" dirty="0"/>
              <a:t>Ако таргетирате по специфична демография, вероятно рекламите ви няма да достигнат до определени устройства</a:t>
            </a:r>
          </a:p>
          <a:p>
            <a:r>
              <a:rPr lang="bg-BG" dirty="0"/>
              <a:t>Очаквайте </a:t>
            </a:r>
            <a:r>
              <a:rPr lang="en-US" dirty="0"/>
              <a:t>ROAS </a:t>
            </a:r>
            <a:r>
              <a:rPr lang="bg-BG" dirty="0"/>
              <a:t>да спадне, но това няма да означава задължително, че печелите по-малко, просто няма да отчита правилно данните от сайта ви.</a:t>
            </a:r>
          </a:p>
          <a:p>
            <a:r>
              <a:rPr lang="bg-BG" dirty="0"/>
              <a:t>Ще има забавяне в показването на резултати. Спекулацията е, че може да е от 24 до 48 часа. Ако някой купи нещо сега, вероятно ще го видите в резултатите чак утре.</a:t>
            </a:r>
          </a:p>
          <a:p>
            <a:r>
              <a:rPr lang="bg-BG" dirty="0"/>
              <a:t>Реално само времето ще покаже как точно ще се отрази на всеки един от нас. Всеки бизнес е различен и с различна аудитория, все пак.</a:t>
            </a:r>
          </a:p>
        </p:txBody>
      </p:sp>
    </p:spTree>
    <p:extLst>
      <p:ext uri="{BB962C8B-B14F-4D97-AF65-F5344CB8AC3E}">
        <p14:creationId xmlns:p14="http://schemas.microsoft.com/office/powerpoint/2010/main" val="3202459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0E772-C773-4F5E-BC08-7C1FFF314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GB" dirty="0"/>
              <a:t>iOS 14</a:t>
            </a:r>
            <a:r>
              <a:rPr lang="bg-BG" dirty="0"/>
              <a:t> – Какво можете да направите?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A4B6E-BA5B-4BA0-A9C3-B153718E8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8"/>
            <a:ext cx="10515600" cy="4833145"/>
          </a:xfrm>
        </p:spPr>
        <p:txBody>
          <a:bodyPr>
            <a:normAutofit fontScale="77500" lnSpcReduction="20000"/>
          </a:bodyPr>
          <a:lstStyle/>
          <a:p>
            <a:r>
              <a:rPr lang="bg-BG" dirty="0"/>
              <a:t>Използвайте стандартните ивенти и възможно най-малко от тях. </a:t>
            </a:r>
            <a:r>
              <a:rPr lang="en-GB" dirty="0"/>
              <a:t>Lead, Purchase </a:t>
            </a:r>
            <a:r>
              <a:rPr lang="bg-BG" dirty="0"/>
              <a:t>са най-ценните</a:t>
            </a:r>
          </a:p>
          <a:p>
            <a:r>
              <a:rPr lang="bg-BG" dirty="0"/>
              <a:t>Верифицирайте домейна си в Бизнес Мениджъра</a:t>
            </a:r>
          </a:p>
          <a:p>
            <a:r>
              <a:rPr lang="bg-BG" b="1" dirty="0"/>
              <a:t>Използвайте </a:t>
            </a:r>
            <a:r>
              <a:rPr lang="en-US" b="1" dirty="0"/>
              <a:t>UTM </a:t>
            </a:r>
            <a:r>
              <a:rPr lang="bg-BG" b="1" dirty="0"/>
              <a:t>параметри</a:t>
            </a:r>
          </a:p>
          <a:p>
            <a:r>
              <a:rPr lang="bg-BG" dirty="0"/>
              <a:t>Поставете новият </a:t>
            </a:r>
            <a:r>
              <a:rPr lang="en-GB" dirty="0"/>
              <a:t>Google Analytics 4 – </a:t>
            </a:r>
            <a:r>
              <a:rPr lang="bg-BG" dirty="0"/>
              <a:t>той вероятно има решение за това нещо</a:t>
            </a:r>
          </a:p>
          <a:p>
            <a:r>
              <a:rPr lang="en-GB" dirty="0"/>
              <a:t>First party tracking – </a:t>
            </a:r>
            <a:r>
              <a:rPr lang="bg-BG" dirty="0"/>
              <a:t>кодове, с които следите събития случили се на вашия си сайт/домейн.</a:t>
            </a:r>
            <a:r>
              <a:rPr lang="en-US" dirty="0"/>
              <a:t> Wicked Reports, </a:t>
            </a:r>
            <a:r>
              <a:rPr lang="en-US" dirty="0" err="1"/>
              <a:t>Hyros</a:t>
            </a:r>
            <a:r>
              <a:rPr lang="en-US" dirty="0"/>
              <a:t>, Databox.com</a:t>
            </a:r>
            <a:endParaRPr lang="bg-BG" dirty="0"/>
          </a:p>
          <a:p>
            <a:r>
              <a:rPr lang="bg-BG" dirty="0"/>
              <a:t>Можете да разделяте кампаниите си така, че да изключвате </a:t>
            </a:r>
            <a:r>
              <a:rPr lang="en-GB" dirty="0"/>
              <a:t>iOS </a:t>
            </a:r>
            <a:r>
              <a:rPr lang="bg-BG" dirty="0"/>
              <a:t>устройства и да ги слагате в отделен ад сет, ако държите да имате точни данни от всички други устройства.</a:t>
            </a:r>
          </a:p>
          <a:p>
            <a:r>
              <a:rPr lang="bg-BG" dirty="0"/>
              <a:t>Другото, което да започнете да правите, ако още не сте, е да гледате данните си за по-дълги периоди от време. Не да решавате ден за ден според резултатите си. Пак, нещо, което го говоря отдавна. Мислете дългосрочно и с идеята за </a:t>
            </a:r>
            <a:r>
              <a:rPr lang="en-US" dirty="0"/>
              <a:t>LTV.</a:t>
            </a:r>
            <a:r>
              <a:rPr lang="bg-BG" dirty="0"/>
              <a:t> Седмични и месечни.</a:t>
            </a:r>
          </a:p>
          <a:p>
            <a:r>
              <a:rPr lang="bg-BG" dirty="0"/>
              <a:t>Правете си отчети в </a:t>
            </a:r>
            <a:r>
              <a:rPr lang="en-US" dirty="0"/>
              <a:t>Excel – </a:t>
            </a:r>
            <a:r>
              <a:rPr lang="bg-BG" dirty="0"/>
              <a:t>оборот на сайта, вложено в реклама, печалби, </a:t>
            </a:r>
            <a:r>
              <a:rPr lang="en-US" dirty="0"/>
              <a:t>ROI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54531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F9D04-690E-4ADB-9395-0B1102800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Решението на всички проблеми!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5B2A8-AD04-4A75-ADC3-36473CA83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Това го повтарям на клиентите си от 2014-та</a:t>
            </a:r>
            <a:endParaRPr lang="en-US" dirty="0"/>
          </a:p>
          <a:p>
            <a:r>
              <a:rPr lang="bg-BG" b="1" dirty="0"/>
              <a:t>Старайте се да създадете собствена икономика.</a:t>
            </a:r>
          </a:p>
          <a:p>
            <a:pPr lvl="1"/>
            <a:r>
              <a:rPr lang="bg-BG" dirty="0"/>
              <a:t>Нямате конкуренти</a:t>
            </a:r>
          </a:p>
          <a:p>
            <a:pPr lvl="1"/>
            <a:r>
              <a:rPr lang="bg-BG" dirty="0"/>
              <a:t>Не разчитате изцяло на външни (чужди) платформи</a:t>
            </a:r>
          </a:p>
          <a:p>
            <a:pPr lvl="1"/>
            <a:r>
              <a:rPr lang="bg-BG" dirty="0"/>
              <a:t>Създавате собствени активи</a:t>
            </a:r>
          </a:p>
          <a:p>
            <a:pPr lvl="1"/>
            <a:r>
              <a:rPr lang="bg-BG" dirty="0"/>
              <a:t>Събирате собствени данни на потребителите и клиентите ви</a:t>
            </a:r>
          </a:p>
          <a:p>
            <a:pPr lvl="1"/>
            <a:r>
              <a:rPr lang="bg-BG" dirty="0"/>
              <a:t>Вдигате стойността на бранда си и сами определяте цените си</a:t>
            </a:r>
          </a:p>
        </p:txBody>
      </p:sp>
    </p:spTree>
    <p:extLst>
      <p:ext uri="{BB962C8B-B14F-4D97-AF65-F5344CB8AC3E}">
        <p14:creationId xmlns:p14="http://schemas.microsoft.com/office/powerpoint/2010/main" val="1179320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F9D04-690E-4ADB-9395-0B1102800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bg-BG" dirty="0"/>
              <a:t>Какво да правите в бизнеса си?</a:t>
            </a:r>
            <a:br>
              <a:rPr lang="bg-BG" dirty="0"/>
            </a:br>
            <a:r>
              <a:rPr lang="bg-BG" dirty="0"/>
              <a:t>И кои са реалните ви активи?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5B2A8-AD04-4A75-ADC3-36473CA83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466" y="1343818"/>
            <a:ext cx="11159067" cy="483314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bg-BG" sz="2200" dirty="0"/>
              <a:t>Тия неща ги говоря от години. Докато много хора се фокусираха върху детайлните настройки на фейсбук рекламите и разни „</a:t>
            </a:r>
            <a:r>
              <a:rPr lang="bg-BG" sz="2200" dirty="0" err="1"/>
              <a:t>хакове</a:t>
            </a:r>
            <a:r>
              <a:rPr lang="bg-BG" sz="2200" dirty="0"/>
              <a:t>“, малка част от хората се учиха как да правят по-добри реклами, оферти, фунии и да пишат текстове. Сега, като дребните настройки стават почти безполезни, всички ще бъдат форсирани да се научат на фундаменталните неща в маркетинга и рекламата.</a:t>
            </a:r>
            <a:r>
              <a:rPr lang="en-GB" sz="2200" dirty="0"/>
              <a:t> </a:t>
            </a:r>
            <a:r>
              <a:rPr lang="bg-BG" sz="2200" dirty="0"/>
              <a:t>Като казвам слушайте ме, не си чеша езика просто.</a:t>
            </a:r>
          </a:p>
          <a:p>
            <a:r>
              <a:rPr lang="bg-BG" dirty="0"/>
              <a:t>Сайт</a:t>
            </a:r>
          </a:p>
          <a:p>
            <a:r>
              <a:rPr lang="bg-BG" dirty="0"/>
              <a:t>Имейл лист</a:t>
            </a:r>
          </a:p>
          <a:p>
            <a:r>
              <a:rPr lang="bg-BG" dirty="0"/>
              <a:t>Копирайтинг</a:t>
            </a:r>
          </a:p>
          <a:p>
            <a:r>
              <a:rPr lang="bg-BG" dirty="0"/>
              <a:t>Автоматични Маркетинг Фунии</a:t>
            </a:r>
          </a:p>
          <a:p>
            <a:r>
              <a:rPr lang="bg-BG" dirty="0"/>
              <a:t>Тествайте Оферти</a:t>
            </a:r>
          </a:p>
          <a:p>
            <a:r>
              <a:rPr lang="bg-BG" dirty="0"/>
              <a:t>Познаване на аудиторията</a:t>
            </a:r>
            <a:endParaRPr lang="en-US" dirty="0"/>
          </a:p>
          <a:p>
            <a:r>
              <a:rPr lang="bg-BG" dirty="0" err="1"/>
              <a:t>Тракинг</a:t>
            </a:r>
            <a:r>
              <a:rPr lang="bg-BG" dirty="0"/>
              <a:t> система на сайта, която да има интеграции с големите платформи като ФБ, Гугъл и други, които вас ви интересуват (както на мен ме интересува </a:t>
            </a:r>
            <a:r>
              <a:rPr lang="en-US" dirty="0" err="1"/>
              <a:t>ActiveCampaign</a:t>
            </a:r>
            <a:r>
              <a:rPr lang="bg-BG" dirty="0"/>
              <a:t>)</a:t>
            </a:r>
          </a:p>
          <a:p>
            <a:r>
              <a:rPr lang="bg-BG" dirty="0"/>
              <a:t>Създайте маркетинг календар за промота и планирайте кампаниите за тях, защото това са възможностите за по-големи обороти или разчистване от стока. Не просто да сложите промо цени, а да се уверите, че ще залеете аудиторията си с информация за тях.</a:t>
            </a:r>
          </a:p>
          <a:p>
            <a:r>
              <a:rPr lang="bg-BG" dirty="0"/>
              <a:t>Ценообразуване – коригирайте цените си според вашите резултати, не според пазара… </a:t>
            </a:r>
            <a:r>
              <a:rPr lang="bg-BG" b="1" dirty="0"/>
              <a:t>в случай, че създавате собствена икономика</a:t>
            </a:r>
          </a:p>
        </p:txBody>
      </p:sp>
    </p:spTree>
    <p:extLst>
      <p:ext uri="{BB962C8B-B14F-4D97-AF65-F5344CB8AC3E}">
        <p14:creationId xmlns:p14="http://schemas.microsoft.com/office/powerpoint/2010/main" val="1645880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AA011-BB4E-40BB-B59C-2F20082DA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Как да вдигнете цената си?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332A9-21FB-4282-946C-5EEE11277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Вдигнете стойността!</a:t>
            </a:r>
          </a:p>
          <a:p>
            <a:r>
              <a:rPr lang="bg-BG" dirty="0"/>
              <a:t>Създайте Бранд Име, което да си заслужава.</a:t>
            </a:r>
          </a:p>
          <a:p>
            <a:r>
              <a:rPr lang="bg-BG" dirty="0"/>
              <a:t>Опознайте аудиторията си</a:t>
            </a:r>
          </a:p>
          <a:p>
            <a:pPr lvl="1"/>
            <a:r>
              <a:rPr lang="bg-BG" dirty="0"/>
              <a:t>Как можете да им бъдете по-полезни?</a:t>
            </a:r>
          </a:p>
          <a:p>
            <a:pPr lvl="1"/>
            <a:r>
              <a:rPr lang="bg-BG" dirty="0"/>
              <a:t>Относно какво можете да ги образовате… </a:t>
            </a:r>
            <a:r>
              <a:rPr lang="bg-BG" i="1" dirty="0"/>
              <a:t>независимо дори, ако някъде другаде вече я има тази информация</a:t>
            </a:r>
            <a:r>
              <a:rPr lang="bg-BG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6810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A7701-123B-41ED-A3DA-954CCFEFF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 крайна сметка… лошо ли е всичко това?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12485-E958-4C87-BFF5-800AD972A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dirty="0"/>
              <a:t>НЕ!</a:t>
            </a:r>
          </a:p>
          <a:p>
            <a:r>
              <a:rPr lang="bg-BG" dirty="0"/>
              <a:t>Защото ще ви форсира да станете по-добри в промотирането на бизнеса ви и няма да сте изцяло зависими от чужди платформи ;-)</a:t>
            </a:r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r>
              <a:rPr lang="bg-BG" dirty="0"/>
              <a:t>Ще има ли решения и подобрения от фейсбук?</a:t>
            </a:r>
          </a:p>
          <a:p>
            <a:pPr marL="0" indent="0">
              <a:buNone/>
            </a:pPr>
            <a:r>
              <a:rPr lang="bg-BG" dirty="0"/>
              <a:t>Със сигурност. Ще измислят нещо, с което да ни помогнат, защото все пак те са засегнати пряко от това, че ние сме засегнати.</a:t>
            </a:r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r>
              <a:rPr lang="bg-BG" dirty="0"/>
              <a:t>Но това не означава да спите ;-)</a:t>
            </a:r>
          </a:p>
          <a:p>
            <a:pPr marL="0" indent="0">
              <a:buNone/>
            </a:pPr>
            <a:r>
              <a:rPr lang="bg-BG" dirty="0"/>
              <a:t>Подобрете маркетинга си… във вашия си „двор“.</a:t>
            </a:r>
          </a:p>
        </p:txBody>
      </p:sp>
    </p:spTree>
    <p:extLst>
      <p:ext uri="{BB962C8B-B14F-4D97-AF65-F5344CB8AC3E}">
        <p14:creationId xmlns:p14="http://schemas.microsoft.com/office/powerpoint/2010/main" val="2090177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934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Маркетинг и Реклама през 2021</vt:lpstr>
      <vt:lpstr>Преди да започнем, искам да приемете една идея.</vt:lpstr>
      <vt:lpstr>iOS 14 – Как афектира?</vt:lpstr>
      <vt:lpstr>Какво се променя на практика?</vt:lpstr>
      <vt:lpstr>iOS 14 – Какво можете да направите?</vt:lpstr>
      <vt:lpstr>Решението на всички проблеми!</vt:lpstr>
      <vt:lpstr>Какво да правите в бизнеса си? И кои са реалните ви активи?</vt:lpstr>
      <vt:lpstr>Как да вдигнете цената си?</vt:lpstr>
      <vt:lpstr>В крайна сметка… лошо ли е всичко това?</vt:lpstr>
      <vt:lpstr>Как мога да ви помогна?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 и Реклама през 2021</dc:title>
  <dc:creator>Иво Димитров</dc:creator>
  <cp:lastModifiedBy>Иво Димитров</cp:lastModifiedBy>
  <cp:revision>4</cp:revision>
  <dcterms:created xsi:type="dcterms:W3CDTF">2021-01-21T11:28:12Z</dcterms:created>
  <dcterms:modified xsi:type="dcterms:W3CDTF">2021-01-21T22:15:15Z</dcterms:modified>
</cp:coreProperties>
</file>