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  <p:sldId id="266" r:id="rId6"/>
    <p:sldId id="267" r:id="rId7"/>
    <p:sldId id="260" r:id="rId8"/>
    <p:sldId id="268" r:id="rId9"/>
    <p:sldId id="269" r:id="rId10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A1E0B54-5A33-46F8-A784-8065315354D5}">
          <p14:sldIdLst>
            <p14:sldId id="256"/>
            <p14:sldId id="263"/>
            <p14:sldId id="264"/>
            <p14:sldId id="265"/>
            <p14:sldId id="266"/>
            <p14:sldId id="267"/>
            <p14:sldId id="260"/>
            <p14:sldId id="268"/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956" autoAdjust="0"/>
    <p:restoredTop sz="94660"/>
  </p:normalViewPr>
  <p:slideViewPr>
    <p:cSldViewPr snapToGrid="0">
      <p:cViewPr varScale="1">
        <p:scale>
          <a:sx n="90" d="100"/>
          <a:sy n="90" d="100"/>
        </p:scale>
        <p:origin x="34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930D-66E2-44E2-AD8F-776C5FB23D08}" type="datetimeFigureOut">
              <a:rPr lang="bg-BG" smtClean="0"/>
              <a:t>2.3.2018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D7AFC-A7BF-4BED-8771-8F65359BE5FD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308744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930D-66E2-44E2-AD8F-776C5FB23D08}" type="datetimeFigureOut">
              <a:rPr lang="bg-BG" smtClean="0"/>
              <a:t>2.3.2018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D7AFC-A7BF-4BED-8771-8F65359BE5FD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763858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930D-66E2-44E2-AD8F-776C5FB23D08}" type="datetimeFigureOut">
              <a:rPr lang="bg-BG" smtClean="0"/>
              <a:t>2.3.2018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D7AFC-A7BF-4BED-8771-8F65359BE5FD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379986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930D-66E2-44E2-AD8F-776C5FB23D08}" type="datetimeFigureOut">
              <a:rPr lang="bg-BG" smtClean="0"/>
              <a:t>2.3.2018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D7AFC-A7BF-4BED-8771-8F65359BE5FD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780425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930D-66E2-44E2-AD8F-776C5FB23D08}" type="datetimeFigureOut">
              <a:rPr lang="bg-BG" smtClean="0"/>
              <a:t>2.3.2018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D7AFC-A7BF-4BED-8771-8F65359BE5FD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655025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930D-66E2-44E2-AD8F-776C5FB23D08}" type="datetimeFigureOut">
              <a:rPr lang="bg-BG" smtClean="0"/>
              <a:t>2.3.2018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D7AFC-A7BF-4BED-8771-8F65359BE5FD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715418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930D-66E2-44E2-AD8F-776C5FB23D08}" type="datetimeFigureOut">
              <a:rPr lang="bg-BG" smtClean="0"/>
              <a:t>2.3.2018 г.</a:t>
            </a:fld>
            <a:endParaRPr lang="bg-BG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D7AFC-A7BF-4BED-8771-8F65359BE5FD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843834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930D-66E2-44E2-AD8F-776C5FB23D08}" type="datetimeFigureOut">
              <a:rPr lang="bg-BG" smtClean="0"/>
              <a:t>2.3.2018 г.</a:t>
            </a:fld>
            <a:endParaRPr lang="bg-BG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D7AFC-A7BF-4BED-8771-8F65359BE5FD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977649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930D-66E2-44E2-AD8F-776C5FB23D08}" type="datetimeFigureOut">
              <a:rPr lang="bg-BG" smtClean="0"/>
              <a:t>2.3.2018 г.</a:t>
            </a:fld>
            <a:endParaRPr lang="bg-BG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D7AFC-A7BF-4BED-8771-8F65359BE5FD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49957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930D-66E2-44E2-AD8F-776C5FB23D08}" type="datetimeFigureOut">
              <a:rPr lang="bg-BG" smtClean="0"/>
              <a:t>2.3.2018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D7AFC-A7BF-4BED-8771-8F65359BE5FD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234492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03930D-66E2-44E2-AD8F-776C5FB23D08}" type="datetimeFigureOut">
              <a:rPr lang="bg-BG" smtClean="0"/>
              <a:t>2.3.2018 г.</a:t>
            </a:fld>
            <a:endParaRPr lang="bg-BG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8D7AFC-A7BF-4BED-8771-8F65359BE5FD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744748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03930D-66E2-44E2-AD8F-776C5FB23D08}" type="datetimeFigureOut">
              <a:rPr lang="bg-BG" smtClean="0"/>
              <a:t>2.3.2018 г.</a:t>
            </a:fld>
            <a:endParaRPr lang="bg-BG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D7AFC-A7BF-4BED-8771-8F65359BE5FD}" type="slidenum">
              <a:rPr lang="bg-BG" smtClean="0"/>
              <a:t>‹#›</a:t>
            </a:fld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001503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Стартирай Онлайн Бизнес</a:t>
            </a:r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bg-BG" sz="3200" dirty="0" smtClean="0"/>
              <a:t>Изгради имидж, разпространи посланието си </a:t>
            </a:r>
            <a:br>
              <a:rPr lang="bg-BG" sz="3200" dirty="0" smtClean="0"/>
            </a:br>
            <a:r>
              <a:rPr lang="bg-BG" sz="3200" dirty="0" smtClean="0"/>
              <a:t>и привлечи хората, на които искаш да служиш.</a:t>
            </a:r>
            <a:endParaRPr lang="bg-BG" sz="3200" dirty="0"/>
          </a:p>
        </p:txBody>
      </p:sp>
    </p:spTree>
    <p:extLst>
      <p:ext uri="{BB962C8B-B14F-4D97-AF65-F5344CB8AC3E}">
        <p14:creationId xmlns:p14="http://schemas.microsoft.com/office/powerpoint/2010/main" val="218583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Кой е Иво Димитров?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bg-BG" b="1" dirty="0" smtClean="0"/>
              <a:t>Няколко думи за тези от вас, които не ме познават.</a:t>
            </a:r>
          </a:p>
          <a:p>
            <a:pPr marL="0" indent="0">
              <a:buNone/>
            </a:pPr>
            <a:endParaRPr lang="bg-BG" dirty="0"/>
          </a:p>
          <a:p>
            <a:pPr marL="0" indent="0">
              <a:buNone/>
            </a:pPr>
            <a:r>
              <a:rPr lang="bg-BG" dirty="0" smtClean="0"/>
              <a:t>От 21.12.2012г. съм отдаден НЛП терапевт и Онлайн Маркетинг консултант.</a:t>
            </a:r>
            <a:br>
              <a:rPr lang="bg-BG" dirty="0" smtClean="0"/>
            </a:br>
            <a:endParaRPr lang="bg-BG" dirty="0" smtClean="0"/>
          </a:p>
          <a:p>
            <a:pPr marL="0" indent="0">
              <a:buNone/>
            </a:pPr>
            <a:r>
              <a:rPr lang="bg-BG" dirty="0" smtClean="0"/>
              <a:t>Мисията ми е да вдъхновявам и напътствам хората, като вас да открият мисията си и да постигнат целите си.</a:t>
            </a:r>
            <a:br>
              <a:rPr lang="bg-BG" dirty="0" smtClean="0"/>
            </a:br>
            <a:endParaRPr lang="bg-BG" dirty="0" smtClean="0"/>
          </a:p>
          <a:p>
            <a:pPr marL="0" indent="0">
              <a:buNone/>
            </a:pPr>
            <a:r>
              <a:rPr lang="bg-BG" dirty="0" smtClean="0"/>
              <a:t>Основател на </a:t>
            </a:r>
            <a:r>
              <a:rPr lang="en-US" dirty="0" smtClean="0"/>
              <a:t>DG Marketing</a:t>
            </a:r>
            <a:r>
              <a:rPr lang="bg-BG" dirty="0" smtClean="0"/>
              <a:t> – агенция за менажиране на имиджа на бизнеси и артисти в онлайн пространството.</a:t>
            </a:r>
          </a:p>
          <a:p>
            <a:pPr marL="0" indent="0">
              <a:buNone/>
            </a:pPr>
            <a:endParaRPr lang="bg-BG" dirty="0"/>
          </a:p>
          <a:p>
            <a:pPr marL="0" indent="0">
              <a:buNone/>
            </a:pPr>
            <a:r>
              <a:rPr lang="bg-BG" dirty="0" smtClean="0"/>
              <a:t>Тук съм, за да ви служа. Така че изстискайте максимума от мен в тази и всяка следваща наша среща. ;-)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7466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Любопитен съм…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b="1" dirty="0" smtClean="0"/>
              <a:t>Каква е причината да искате собствен бизнес?</a:t>
            </a:r>
          </a:p>
          <a:p>
            <a:pPr marL="0" indent="0">
              <a:buNone/>
            </a:pPr>
            <a:endParaRPr lang="bg-BG" dirty="0"/>
          </a:p>
          <a:p>
            <a:pPr marL="0" indent="0">
              <a:buNone/>
            </a:pPr>
            <a:r>
              <a:rPr lang="bg-BG" dirty="0" smtClean="0"/>
              <a:t>Напишете ми я в коментарите.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97722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Нека ви предупредя.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75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bg-BG" b="1" dirty="0" smtClean="0"/>
              <a:t>Няма преки пътища!</a:t>
            </a:r>
            <a:endParaRPr lang="bg-BG" b="1" dirty="0"/>
          </a:p>
          <a:p>
            <a:pPr marL="0" indent="0">
              <a:buNone/>
            </a:pPr>
            <a:r>
              <a:rPr lang="bg-BG" b="1" dirty="0" smtClean="0"/>
              <a:t>Или се отдавате </a:t>
            </a:r>
            <a:r>
              <a:rPr lang="bg-BG" dirty="0" smtClean="0"/>
              <a:t>на това да създадете бизнес и кариера, които отговарят на времената, в които живеем </a:t>
            </a:r>
            <a:r>
              <a:rPr lang="bg-BG" b="1" dirty="0" smtClean="0"/>
              <a:t>или не</a:t>
            </a:r>
            <a:r>
              <a:rPr lang="bg-BG" dirty="0" smtClean="0"/>
              <a:t>.</a:t>
            </a:r>
          </a:p>
          <a:p>
            <a:pPr marL="0" indent="0">
              <a:buNone/>
            </a:pPr>
            <a:endParaRPr lang="bg-BG" dirty="0"/>
          </a:p>
          <a:p>
            <a:pPr marL="0" indent="0">
              <a:buNone/>
            </a:pPr>
            <a:r>
              <a:rPr lang="bg-BG" dirty="0" smtClean="0"/>
              <a:t>Няма </a:t>
            </a:r>
            <a:r>
              <a:rPr lang="bg-BG" i="1" dirty="0" smtClean="0"/>
              <a:t>„Ще пробвам.“</a:t>
            </a:r>
          </a:p>
          <a:p>
            <a:pPr marL="0" indent="0">
              <a:buNone/>
            </a:pPr>
            <a:endParaRPr lang="bg-BG" i="1" dirty="0"/>
          </a:p>
          <a:p>
            <a:pPr marL="0" indent="0">
              <a:buNone/>
            </a:pPr>
            <a:r>
              <a:rPr lang="bg-BG" dirty="0"/>
              <a:t>Няма тайни </a:t>
            </a:r>
            <a:r>
              <a:rPr lang="bg-BG" dirty="0" smtClean="0"/>
              <a:t>формули, които магически да случат нещата вместо вас.</a:t>
            </a:r>
          </a:p>
          <a:p>
            <a:pPr marL="0" indent="0">
              <a:buNone/>
            </a:pPr>
            <a:r>
              <a:rPr lang="bg-BG" dirty="0" smtClean="0"/>
              <a:t>Предприемачеството изисква </a:t>
            </a:r>
            <a:r>
              <a:rPr lang="bg-BG" dirty="0"/>
              <a:t>време, отдаденост, усилия и </a:t>
            </a:r>
            <a:r>
              <a:rPr lang="bg-BG" dirty="0" smtClean="0"/>
              <a:t>здрава </a:t>
            </a:r>
            <a:r>
              <a:rPr lang="bg-BG" dirty="0"/>
              <a:t>работа</a:t>
            </a:r>
            <a:r>
              <a:rPr lang="bg-BG" dirty="0" smtClean="0"/>
              <a:t>.</a:t>
            </a:r>
          </a:p>
          <a:p>
            <a:pPr marL="0" indent="0">
              <a:buNone/>
            </a:pPr>
            <a:endParaRPr lang="bg-BG" dirty="0"/>
          </a:p>
          <a:p>
            <a:pPr marL="0" indent="0">
              <a:buNone/>
            </a:pPr>
            <a:r>
              <a:rPr lang="bg-BG" dirty="0" smtClean="0"/>
              <a:t>Но…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041432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… Има път.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dirty="0" smtClean="0"/>
              <a:t>Има доказан път и определени начини, които радикално увеличават шансовете ви за успех.</a:t>
            </a:r>
          </a:p>
          <a:p>
            <a:pPr marL="0" indent="0">
              <a:buNone/>
            </a:pPr>
            <a:endParaRPr lang="bg-BG" dirty="0"/>
          </a:p>
          <a:p>
            <a:pPr marL="0" indent="0">
              <a:buNone/>
            </a:pPr>
            <a:r>
              <a:rPr lang="bg-BG" dirty="0" smtClean="0"/>
              <a:t>Има и грешки, които задължително трябва да избягвате, ако не искате бизнеса ви да се озове в гробището на изоставените мечти.</a:t>
            </a:r>
          </a:p>
          <a:p>
            <a:pPr marL="0" indent="0">
              <a:buNone/>
            </a:pPr>
            <a:endParaRPr lang="bg-BG" dirty="0"/>
          </a:p>
          <a:p>
            <a:pPr marL="0" indent="0">
              <a:buNone/>
            </a:pPr>
            <a:r>
              <a:rPr lang="bg-BG" dirty="0" smtClean="0"/>
              <a:t>В срещата ни днес ще ви дам голямата картинка относно този път и ще ви запозная с някои от основните грешки, които да избягвате, за да ви се получат нещата.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56554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Да започваме…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bg-BG" dirty="0" smtClean="0"/>
              <a:t>Иво, отвори </a:t>
            </a:r>
            <a:r>
              <a:rPr lang="bg-BG" dirty="0" err="1" smtClean="0"/>
              <a:t>майндмап</a:t>
            </a:r>
            <a:r>
              <a:rPr lang="bg-BG" dirty="0" smtClean="0"/>
              <a:t>-а ;-)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57445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Какво ще продавате?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bg-BG" dirty="0" smtClean="0"/>
              <a:t>Дигитални Продукти</a:t>
            </a:r>
          </a:p>
          <a:p>
            <a:pPr marL="514350" indent="-514350">
              <a:buAutoNum type="arabicPeriod"/>
            </a:pPr>
            <a:r>
              <a:rPr lang="bg-BG" dirty="0" smtClean="0"/>
              <a:t>Събития</a:t>
            </a:r>
          </a:p>
          <a:p>
            <a:pPr marL="514350" indent="-514350">
              <a:buAutoNum type="arabicPeriod"/>
            </a:pPr>
            <a:r>
              <a:rPr lang="bg-BG" dirty="0" smtClean="0"/>
              <a:t>Консултации</a:t>
            </a:r>
          </a:p>
          <a:p>
            <a:pPr marL="514350" indent="-514350">
              <a:buAutoNum type="arabicPeriod"/>
            </a:pPr>
            <a:r>
              <a:rPr lang="bg-BG" dirty="0" smtClean="0"/>
              <a:t>Услуги</a:t>
            </a:r>
          </a:p>
          <a:p>
            <a:pPr marL="514350" indent="-514350">
              <a:buAutoNum type="arabicPeriod"/>
            </a:pPr>
            <a:r>
              <a:rPr lang="bg-BG" dirty="0" smtClean="0"/>
              <a:t>Физ</a:t>
            </a:r>
            <a:r>
              <a:rPr lang="bg-BG" dirty="0" smtClean="0"/>
              <a:t>ически</a:t>
            </a:r>
            <a:r>
              <a:rPr lang="bg-BG" dirty="0" smtClean="0"/>
              <a:t> Продукти</a:t>
            </a:r>
          </a:p>
          <a:p>
            <a:pPr marL="514350" indent="-514350">
              <a:buAutoNum type="arabicPeriod"/>
            </a:pPr>
            <a:r>
              <a:rPr lang="bg-BG" dirty="0" smtClean="0"/>
              <a:t>Партньорство + </a:t>
            </a:r>
            <a:r>
              <a:rPr lang="bg-BG" dirty="0" err="1" smtClean="0"/>
              <a:t>Афилиейт</a:t>
            </a:r>
            <a:endParaRPr lang="bg-BG" dirty="0" smtClean="0"/>
          </a:p>
          <a:p>
            <a:pPr marL="514350" indent="-514350">
              <a:buAutoNum type="arabicPeriod"/>
            </a:pPr>
            <a:r>
              <a:rPr lang="bg-BG" dirty="0" smtClean="0"/>
              <a:t>Инфо сайт + рекламно място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0798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Какво да очаквате в следващите дни?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10000"/>
          </a:bodyPr>
          <a:lstStyle/>
          <a:p>
            <a:r>
              <a:rPr lang="bg-BG" dirty="0" smtClean="0"/>
              <a:t>В профилите ви ще бъдат отключени няколко видео материала, които задължително да прегледате преди следващия </a:t>
            </a:r>
            <a:r>
              <a:rPr lang="bg-BG" dirty="0" err="1" smtClean="0"/>
              <a:t>уебинар</a:t>
            </a:r>
            <a:r>
              <a:rPr lang="bg-BG" dirty="0" smtClean="0"/>
              <a:t>.</a:t>
            </a:r>
          </a:p>
          <a:p>
            <a:endParaRPr lang="bg-BG" dirty="0"/>
          </a:p>
          <a:p>
            <a:r>
              <a:rPr lang="bg-BG" dirty="0" smtClean="0"/>
              <a:t>В следващия </a:t>
            </a:r>
            <a:r>
              <a:rPr lang="bg-BG" dirty="0" err="1" smtClean="0"/>
              <a:t>уебинар</a:t>
            </a:r>
            <a:r>
              <a:rPr lang="bg-BG" dirty="0" smtClean="0"/>
              <a:t> започвам създаването на онлайн бизнеса, чрез който ще ви водя във всяка една стъпка. Ще ви показвам какво правя, как го правя и защо го правя по този начин.</a:t>
            </a:r>
          </a:p>
          <a:p>
            <a:endParaRPr lang="bg-BG" dirty="0" smtClean="0"/>
          </a:p>
          <a:p>
            <a:r>
              <a:rPr lang="bg-BG" dirty="0" smtClean="0"/>
              <a:t>Така вие ще можете да репликирате стъпките ми и да създадете вашия онлайн бизнес. Или ако имате бизнес, ще видите къде сте стъпвали накриво и да коригирате пропуските си.</a:t>
            </a:r>
            <a:endParaRPr lang="bg-BG" dirty="0"/>
          </a:p>
          <a:p>
            <a:endParaRPr lang="bg-BG" dirty="0" smtClean="0"/>
          </a:p>
          <a:p>
            <a:r>
              <a:rPr lang="bg-BG" dirty="0" smtClean="0"/>
              <a:t>Това е практически курс, а не теория!</a:t>
            </a:r>
          </a:p>
        </p:txBody>
      </p:sp>
    </p:spTree>
    <p:extLst>
      <p:ext uri="{BB962C8B-B14F-4D97-AF65-F5344CB8AC3E}">
        <p14:creationId xmlns:p14="http://schemas.microsoft.com/office/powerpoint/2010/main" val="262263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Въпроси?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bg-BG" dirty="0" smtClean="0"/>
              <a:t>Напишете ми в полето за въпроси под видео прозореца, а не в чата.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492411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2503</TotalTime>
  <Words>337</Words>
  <Application>Microsoft Office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Стартирай Онлайн Бизнес</vt:lpstr>
      <vt:lpstr>Кой е Иво Димитров?</vt:lpstr>
      <vt:lpstr>Любопитен съм…</vt:lpstr>
      <vt:lpstr>Нека ви предупредя.</vt:lpstr>
      <vt:lpstr>… Има път.</vt:lpstr>
      <vt:lpstr>Да започваме…</vt:lpstr>
      <vt:lpstr>Какво ще продавате?</vt:lpstr>
      <vt:lpstr>Какво да очаквате в следващите дни?</vt:lpstr>
      <vt:lpstr>Въпроси?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Заглавие</dc:title>
  <dc:creator>Иво Димитров</dc:creator>
  <cp:lastModifiedBy>Иво Димитров</cp:lastModifiedBy>
  <cp:revision>81</cp:revision>
  <dcterms:created xsi:type="dcterms:W3CDTF">2017-11-21T19:03:34Z</dcterms:created>
  <dcterms:modified xsi:type="dcterms:W3CDTF">2018-03-02T21:01:56Z</dcterms:modified>
</cp:coreProperties>
</file>