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5" r:id="rId9"/>
    <p:sldId id="267" r:id="rId10"/>
    <p:sldId id="261" r:id="rId11"/>
    <p:sldId id="260" r:id="rId12"/>
    <p:sldId id="268" r:id="rId13"/>
    <p:sldId id="269" r:id="rId1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2D5A-EB3E-42F4-A133-BC30D87F1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CA10D-4387-4B95-B447-26FE03D66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C362A-2E1E-435F-9A66-EC7268683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71C-FC09-4F58-A96A-36435FFE2F05}" type="datetimeFigureOut">
              <a:rPr lang="bg-BG" smtClean="0"/>
              <a:t>16.6.2018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5122C-4F7F-4DF6-9F43-E7FA76B0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86B51-D4FD-4693-8DB0-A6EAB5188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0BD7-B18D-4CFA-A26F-26D3D40909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5858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CB80C-CAD4-4D80-8547-A7779819B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166BA-5AEC-41AB-93B5-90BD907A9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6541B-10B6-448B-BDF8-CA442209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71C-FC09-4F58-A96A-36435FFE2F05}" type="datetimeFigureOut">
              <a:rPr lang="bg-BG" smtClean="0"/>
              <a:t>16.6.2018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7473D-8510-4E42-8C24-62D5666C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FAB40-CAC5-400D-B891-C7B421F0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0BD7-B18D-4CFA-A26F-26D3D40909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192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0D0ECF-6933-4642-B296-336299DDA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25A0D-ACB3-4F7F-9204-77B067EE8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0610F-669C-40EC-9417-41E9A6AA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71C-FC09-4F58-A96A-36435FFE2F05}" type="datetimeFigureOut">
              <a:rPr lang="bg-BG" smtClean="0"/>
              <a:t>16.6.2018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EC35B-AB85-4681-9065-0917004C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B12F9-05E7-4B39-A408-145C0F93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0BD7-B18D-4CFA-A26F-26D3D40909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555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35F8-B84A-466B-A4C4-C2E3BCBEF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BC831-702B-4C2C-8B0C-C9DC7A997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FE98A-F063-43BB-B765-47C8954C1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71C-FC09-4F58-A96A-36435FFE2F05}" type="datetimeFigureOut">
              <a:rPr lang="bg-BG" smtClean="0"/>
              <a:t>16.6.2018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67681-B027-4C0A-9BC2-BDBF5E69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BB001-1088-4EBE-972B-D4CF9249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0BD7-B18D-4CFA-A26F-26D3D40909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4075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B6B97-B74D-4E00-BADF-A16591C26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F5377-53A2-4343-B15B-6FB6D5A99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ECE0A-9595-4975-9A76-C88629007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71C-FC09-4F58-A96A-36435FFE2F05}" type="datetimeFigureOut">
              <a:rPr lang="bg-BG" smtClean="0"/>
              <a:t>16.6.2018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73E40-67DD-4739-8729-03B72CE2B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BB672-4606-405C-B79D-6AC9B0AB1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0BD7-B18D-4CFA-A26F-26D3D40909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998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49255-1C70-4656-A6BE-25239735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01597-EBA1-4A30-B6E0-563C708947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90C1E-5C1F-4294-A3F8-67C241D8D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932BA-4F6E-4D15-9979-12F1A7D87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71C-FC09-4F58-A96A-36435FFE2F05}" type="datetimeFigureOut">
              <a:rPr lang="bg-BG" smtClean="0"/>
              <a:t>16.6.2018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9CA18-E38F-4A1E-9B83-CB5D097E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47A81-712B-41BF-AED1-9E3038AA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0BD7-B18D-4CFA-A26F-26D3D40909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326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2E73-C557-48C2-8910-435AD799B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CE173-07C4-4CEE-B696-A9F31948B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2709E-190B-46B6-B845-49E895B70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A37A00-30C6-4299-BA21-EAABA31EF4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8C6290-416E-4726-883F-CEF9D63CF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2B5CC5-C05B-4C27-B723-1E9343709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71C-FC09-4F58-A96A-36435FFE2F05}" type="datetimeFigureOut">
              <a:rPr lang="bg-BG" smtClean="0"/>
              <a:t>16.6.2018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88D522-185B-4D0E-A1F3-C78B6E5B8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248ABB-F992-47FD-8DCD-554036BF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0BD7-B18D-4CFA-A26F-26D3D40909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8251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753F8-4900-4BF5-9D9A-4CEB116C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5C7A81-9919-445D-ACE3-83350A4CE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71C-FC09-4F58-A96A-36435FFE2F05}" type="datetimeFigureOut">
              <a:rPr lang="bg-BG" smtClean="0"/>
              <a:t>16.6.2018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725D0-4B5B-42DC-9CB5-0564F4598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F9D99-DFDA-4580-97C3-E0158E1C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0BD7-B18D-4CFA-A26F-26D3D40909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369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B41251-919F-4E4B-B7AC-9F83B45D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71C-FC09-4F58-A96A-36435FFE2F05}" type="datetimeFigureOut">
              <a:rPr lang="bg-BG" smtClean="0"/>
              <a:t>16.6.2018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8D0D75-5C43-41E4-AF13-B2B9B3103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F55CC-97C5-46B7-9D6A-B782BDE6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0BD7-B18D-4CFA-A26F-26D3D40909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678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F5ABD-3DFA-40DA-AFA4-B23DCC3C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89276-CEBE-4A78-B80D-751A43491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51611-D09E-42B6-B498-32DAC4C0F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BD443-D951-4689-94F1-3C6CFB40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71C-FC09-4F58-A96A-36435FFE2F05}" type="datetimeFigureOut">
              <a:rPr lang="bg-BG" smtClean="0"/>
              <a:t>16.6.2018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CBBCA-00BD-4BE1-A7C9-F871C196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2F0E4-0C87-43CA-8B50-9CF4A8D1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0BD7-B18D-4CFA-A26F-26D3D40909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116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E54EC-1BC0-4020-A590-86E1027DE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7F4EF2-C18E-4D1B-8591-BAEFCC89B3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79B98-A814-423C-9422-F48CB1EFA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7BE4E-8098-41D7-9399-155859ED7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471C-FC09-4F58-A96A-36435FFE2F05}" type="datetimeFigureOut">
              <a:rPr lang="bg-BG" smtClean="0"/>
              <a:t>16.6.2018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69CEF-B1CC-4F53-AAC2-476950FD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495AF-F42F-4ECB-9A80-85366DF6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0BD7-B18D-4CFA-A26F-26D3D40909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8789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DD02E-5E4E-44B1-B27E-108002DE3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48485-305C-4598-A258-DCC7A4AF7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3CABF-18A2-48D5-BD21-81BEF8F9B1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9471C-FC09-4F58-A96A-36435FFE2F05}" type="datetimeFigureOut">
              <a:rPr lang="bg-BG" smtClean="0"/>
              <a:t>16.6.2018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BAA68-6E58-48CA-BF9C-2ABD4922C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B2294-B445-42C8-B637-5934349F1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B0BD7-B18D-4CFA-A26F-26D3D40909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74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52B8-A3B0-45A3-BEA8-4E2490C05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5067"/>
            <a:ext cx="9144000" cy="2764896"/>
          </a:xfrm>
        </p:spPr>
        <p:txBody>
          <a:bodyPr>
            <a:normAutofit/>
          </a:bodyPr>
          <a:lstStyle/>
          <a:p>
            <a:r>
              <a:rPr lang="bg-BG" dirty="0"/>
              <a:t>(АМФ)</a:t>
            </a:r>
            <a:br>
              <a:rPr lang="bg-BG" dirty="0"/>
            </a:br>
            <a:r>
              <a:rPr lang="bg-BG" dirty="0"/>
              <a:t>Автоматични Маркетинг Фунии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65793-DCB3-4096-B7CF-B3D7199376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Как да продавате и печелите повече, </a:t>
            </a:r>
            <a:br>
              <a:rPr lang="bg-BG" dirty="0"/>
            </a:br>
            <a:r>
              <a:rPr lang="bg-BG" dirty="0"/>
              <a:t>без да увеличавате бюджета за реклама.</a:t>
            </a:r>
          </a:p>
        </p:txBody>
      </p:sp>
    </p:spTree>
    <p:extLst>
      <p:ext uri="{BB962C8B-B14F-4D97-AF65-F5344CB8AC3E}">
        <p14:creationId xmlns:p14="http://schemas.microsoft.com/office/powerpoint/2010/main" val="3902572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6191-B47F-41A9-959B-B9FD96AEA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Това са 3-те типа кампании, които всеки бизнес трябва има… </a:t>
            </a:r>
            <a:r>
              <a:rPr lang="bg-BG" b="1" dirty="0"/>
              <a:t>активни</a:t>
            </a:r>
            <a:r>
              <a:rPr lang="bg-BG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7F259-82DA-480F-86BC-BDACC3C1E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/>
              <a:t>Градене на имейл лист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bg-BG" dirty="0"/>
              <a:t>непознати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List building</a:t>
            </a:r>
            <a:endParaRPr lang="bg-BG" dirty="0"/>
          </a:p>
          <a:p>
            <a:r>
              <a:rPr lang="bg-BG" b="1" dirty="0"/>
              <a:t>Продажбени</a:t>
            </a:r>
            <a:r>
              <a:rPr lang="bg-BG" dirty="0"/>
              <a:t> фунии (непознати и абонати)</a:t>
            </a:r>
          </a:p>
          <a:p>
            <a:pPr lvl="1"/>
            <a:r>
              <a:rPr lang="en-US" dirty="0"/>
              <a:t>Front-end – </a:t>
            </a:r>
            <a:r>
              <a:rPr lang="bg-BG" dirty="0"/>
              <a:t>първа продажба</a:t>
            </a:r>
            <a:endParaRPr lang="en-US" dirty="0"/>
          </a:p>
          <a:p>
            <a:pPr lvl="1"/>
            <a:r>
              <a:rPr lang="en-US" dirty="0"/>
              <a:t>Mid-end</a:t>
            </a:r>
            <a:r>
              <a:rPr lang="bg-BG" dirty="0"/>
              <a:t> – втора (и трета) продажба</a:t>
            </a:r>
            <a:endParaRPr lang="en-US" dirty="0"/>
          </a:p>
          <a:p>
            <a:pPr lvl="1"/>
            <a:r>
              <a:rPr lang="en-US" dirty="0"/>
              <a:t>Back-end</a:t>
            </a:r>
            <a:r>
              <a:rPr lang="bg-BG" dirty="0"/>
              <a:t> – последващи продажби</a:t>
            </a:r>
          </a:p>
          <a:p>
            <a:r>
              <a:rPr lang="bg-BG" b="1" dirty="0"/>
              <a:t>Промо</a:t>
            </a:r>
            <a:r>
              <a:rPr lang="bg-BG" dirty="0"/>
              <a:t> фунии</a:t>
            </a:r>
          </a:p>
          <a:p>
            <a:pPr lvl="1"/>
            <a:r>
              <a:rPr lang="en-US" dirty="0"/>
              <a:t>Promotions - </a:t>
            </a:r>
            <a:r>
              <a:rPr lang="bg-BG" dirty="0"/>
              <a:t>Причина да купи отново (непознати, абонати и клиенти)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49863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A3763-3DFB-4D81-9CE4-8EBF12FC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Ето как аз планирам фуниите си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812E4-1EBF-4E86-80F4-EAC32A54F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Формулата, с която създавам фунии.</a:t>
            </a:r>
          </a:p>
          <a:p>
            <a:pPr lvl="1"/>
            <a:r>
              <a:rPr lang="bg-BG" dirty="0"/>
              <a:t>Какъв е </a:t>
            </a:r>
            <a:r>
              <a:rPr lang="bg-BG" b="1" dirty="0"/>
              <a:t>големият проблем</a:t>
            </a:r>
            <a:r>
              <a:rPr lang="bg-BG" dirty="0"/>
              <a:t>, който </a:t>
            </a:r>
            <a:r>
              <a:rPr lang="bg-BG" i="1" dirty="0"/>
              <a:t>разрешавам</a:t>
            </a:r>
            <a:r>
              <a:rPr lang="bg-BG" dirty="0"/>
              <a:t> или </a:t>
            </a:r>
            <a:r>
              <a:rPr lang="bg-BG" b="1" dirty="0"/>
              <a:t>процеса</a:t>
            </a:r>
            <a:r>
              <a:rPr lang="bg-BG" dirty="0"/>
              <a:t>, който </a:t>
            </a:r>
            <a:r>
              <a:rPr lang="bg-BG" i="1" dirty="0"/>
              <a:t>подобрявам</a:t>
            </a:r>
            <a:r>
              <a:rPr lang="bg-BG" dirty="0"/>
              <a:t>?</a:t>
            </a:r>
          </a:p>
          <a:p>
            <a:pPr lvl="1"/>
            <a:r>
              <a:rPr lang="bg-BG" dirty="0"/>
              <a:t>Какви решения</a:t>
            </a:r>
            <a:r>
              <a:rPr lang="en-US" dirty="0"/>
              <a:t>/</a:t>
            </a:r>
            <a:r>
              <a:rPr lang="bg-BG" dirty="0"/>
              <a:t>подобрения мога да предложа?</a:t>
            </a:r>
          </a:p>
          <a:p>
            <a:pPr lvl="1"/>
            <a:r>
              <a:rPr lang="bg-BG" dirty="0"/>
              <a:t>Какво ще привлече най-много потенциални клиенти?</a:t>
            </a:r>
          </a:p>
          <a:p>
            <a:pPr lvl="1"/>
            <a:r>
              <a:rPr lang="bg-BG" dirty="0"/>
              <a:t>Как да подредя решенията в градивна структура?</a:t>
            </a:r>
          </a:p>
          <a:p>
            <a:pPr lvl="1"/>
            <a:r>
              <a:rPr lang="bg-BG" dirty="0"/>
              <a:t>Как да ги представя?</a:t>
            </a:r>
          </a:p>
          <a:p>
            <a:endParaRPr lang="bg-BG" dirty="0"/>
          </a:p>
          <a:p>
            <a:r>
              <a:rPr lang="bg-BG" dirty="0"/>
              <a:t>Покажи </a:t>
            </a:r>
            <a:r>
              <a:rPr lang="bg-BG" dirty="0" err="1"/>
              <a:t>майнд-мапа</a:t>
            </a:r>
            <a:r>
              <a:rPr lang="bg-BG" dirty="0"/>
              <a:t> за структуриране на кампаниите, Иво! ;-)</a:t>
            </a:r>
          </a:p>
        </p:txBody>
      </p:sp>
    </p:spTree>
    <p:extLst>
      <p:ext uri="{BB962C8B-B14F-4D97-AF65-F5344CB8AC3E}">
        <p14:creationId xmlns:p14="http://schemas.microsoft.com/office/powerpoint/2010/main" val="2948239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A75EB-114E-46E1-B07C-70C31CAE7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 следващите уроци…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99D4D-58D4-41A5-9786-9DB67C9E9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Елементи на фуниите</a:t>
            </a:r>
          </a:p>
          <a:p>
            <a:r>
              <a:rPr lang="bg-BG" dirty="0"/>
              <a:t>Елементи на страниците</a:t>
            </a:r>
          </a:p>
          <a:p>
            <a:r>
              <a:rPr lang="bg-BG" dirty="0"/>
              <a:t>Примери за фунии в различни индустрии</a:t>
            </a:r>
          </a:p>
          <a:p>
            <a:r>
              <a:rPr lang="bg-BG" dirty="0"/>
              <a:t>Техническа настройка на фуниите и страниците</a:t>
            </a:r>
          </a:p>
          <a:p>
            <a:r>
              <a:rPr lang="bg-BG" dirty="0"/>
              <a:t>Навързване на всичко с имейл маркетинг платформа</a:t>
            </a:r>
          </a:p>
          <a:p>
            <a:r>
              <a:rPr lang="bg-BG" dirty="0" err="1"/>
              <a:t>Коучинг</a:t>
            </a:r>
            <a:r>
              <a:rPr lang="bg-BG" dirty="0"/>
              <a:t> сесии за оценяване на вашите фунии</a:t>
            </a:r>
          </a:p>
          <a:p>
            <a:r>
              <a:rPr lang="bg-BG" dirty="0"/>
              <a:t>И още…</a:t>
            </a:r>
          </a:p>
        </p:txBody>
      </p:sp>
    </p:spTree>
    <p:extLst>
      <p:ext uri="{BB962C8B-B14F-4D97-AF65-F5344CB8AC3E}">
        <p14:creationId xmlns:p14="http://schemas.microsoft.com/office/powerpoint/2010/main" val="339374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8348-B515-4A49-8DA2-BBC18E6F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Въпроси и отговори</a:t>
            </a:r>
          </a:p>
        </p:txBody>
      </p:sp>
    </p:spTree>
    <p:extLst>
      <p:ext uri="{BB962C8B-B14F-4D97-AF65-F5344CB8AC3E}">
        <p14:creationId xmlns:p14="http://schemas.microsoft.com/office/powerpoint/2010/main" val="389929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3BAAD-7BA6-407A-92B1-A9B0BD077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3600" b="1" i="1" dirty="0"/>
              <a:t>Този, който може да похарчи повече </a:t>
            </a:r>
            <a:br>
              <a:rPr lang="bg-BG" sz="3600" b="1" i="1" dirty="0"/>
            </a:br>
            <a:r>
              <a:rPr lang="bg-BG" sz="3600" b="1" i="1" dirty="0"/>
              <a:t>за придобиване на клиент, печели!</a:t>
            </a:r>
          </a:p>
        </p:txBody>
      </p:sp>
    </p:spTree>
    <p:extLst>
      <p:ext uri="{BB962C8B-B14F-4D97-AF65-F5344CB8AC3E}">
        <p14:creationId xmlns:p14="http://schemas.microsoft.com/office/powerpoint/2010/main" val="281115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36D87-D2A1-4F7F-AEA1-BA242A00B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Кой ползва принципите на фуниите?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2EA09-368A-413B-8B4A-45A6BFA65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McDonalds</a:t>
            </a:r>
          </a:p>
          <a:p>
            <a:r>
              <a:rPr lang="en-US" dirty="0"/>
              <a:t>Apple</a:t>
            </a:r>
          </a:p>
          <a:p>
            <a:r>
              <a:rPr lang="bg-BG" dirty="0"/>
              <a:t>Ресторантите</a:t>
            </a:r>
          </a:p>
          <a:p>
            <a:endParaRPr lang="bg-BG" dirty="0"/>
          </a:p>
          <a:p>
            <a:pPr marL="0" indent="0">
              <a:buNone/>
            </a:pPr>
            <a:r>
              <a:rPr lang="bg-BG" dirty="0"/>
              <a:t>2 са причините хората да не купят от вас отново.</a:t>
            </a:r>
          </a:p>
          <a:p>
            <a:r>
              <a:rPr lang="bg-BG" dirty="0"/>
              <a:t>Ако ги обидите</a:t>
            </a:r>
          </a:p>
          <a:p>
            <a:r>
              <a:rPr lang="bg-BG" dirty="0"/>
              <a:t>Ако не предложите още нещо</a:t>
            </a:r>
          </a:p>
        </p:txBody>
      </p:sp>
    </p:spTree>
    <p:extLst>
      <p:ext uri="{BB962C8B-B14F-4D97-AF65-F5344CB8AC3E}">
        <p14:creationId xmlns:p14="http://schemas.microsoft.com/office/powerpoint/2010/main" val="303212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32A2-8DCD-4BDF-BE64-0D767BA0A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Големият въпрос…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B63A8-F350-4928-B111-10E75F7F0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Как вие да приложите принципите на фуниите в онлайн маркетинга си, за да…</a:t>
            </a:r>
          </a:p>
          <a:p>
            <a:r>
              <a:rPr lang="bg-BG" dirty="0"/>
              <a:t>Печелите повече</a:t>
            </a:r>
          </a:p>
          <a:p>
            <a:r>
              <a:rPr lang="bg-BG" dirty="0"/>
              <a:t>Да оптимизирате разходите по реклама и маркетинг</a:t>
            </a:r>
          </a:p>
          <a:p>
            <a:r>
              <a:rPr lang="bg-BG" dirty="0"/>
              <a:t>Да спестите усилия</a:t>
            </a:r>
          </a:p>
          <a:p>
            <a:r>
              <a:rPr lang="bg-BG" dirty="0"/>
              <a:t>Да откупите още от времето си</a:t>
            </a:r>
          </a:p>
        </p:txBody>
      </p:sp>
    </p:spTree>
    <p:extLst>
      <p:ext uri="{BB962C8B-B14F-4D97-AF65-F5344CB8AC3E}">
        <p14:creationId xmlns:p14="http://schemas.microsoft.com/office/powerpoint/2010/main" val="2404549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1E111-AAF7-4B08-94D2-62327646A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61733"/>
            <a:ext cx="10515600" cy="33152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5400" dirty="0"/>
              <a:t>Нека демонстрирам.</a:t>
            </a:r>
          </a:p>
        </p:txBody>
      </p:sp>
    </p:spTree>
    <p:extLst>
      <p:ext uri="{BB962C8B-B14F-4D97-AF65-F5344CB8AC3E}">
        <p14:creationId xmlns:p14="http://schemas.microsoft.com/office/powerpoint/2010/main" val="222402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5D666-D401-4DD6-98B0-6B76C1411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Старият модел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CD782A-E168-4F93-8588-48A3E6B88E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14197"/>
            <a:ext cx="10515600" cy="3774194"/>
          </a:xfrm>
        </p:spPr>
      </p:pic>
    </p:spTree>
    <p:extLst>
      <p:ext uri="{BB962C8B-B14F-4D97-AF65-F5344CB8AC3E}">
        <p14:creationId xmlns:p14="http://schemas.microsoft.com/office/powerpoint/2010/main" val="164276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9DC1-13A4-4FAD-995B-23265483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Новият модел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39B1EF-5FAF-47B9-B5AB-C8845DA5F4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11" y="1825625"/>
            <a:ext cx="10321778" cy="4351338"/>
          </a:xfrm>
        </p:spPr>
      </p:pic>
    </p:spTree>
    <p:extLst>
      <p:ext uri="{BB962C8B-B14F-4D97-AF65-F5344CB8AC3E}">
        <p14:creationId xmlns:p14="http://schemas.microsoft.com/office/powerpoint/2010/main" val="291935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3F3F0-4240-4ED4-988A-15269286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Не мислете </a:t>
            </a:r>
            <a:r>
              <a:rPr lang="bg-BG" i="1" dirty="0"/>
              <a:t>само</a:t>
            </a:r>
            <a:r>
              <a:rPr lang="bg-BG" dirty="0"/>
              <a:t> за </a:t>
            </a:r>
            <a:r>
              <a:rPr lang="bg-BG" b="1" dirty="0"/>
              <a:t>нови клиенти</a:t>
            </a:r>
            <a:r>
              <a:rPr lang="bg-BG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6F895-3151-4AA0-8D73-714A2E9F9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Мислете и за </a:t>
            </a:r>
            <a:r>
              <a:rPr lang="bg-BG" b="1" dirty="0"/>
              <a:t>старите клиенти</a:t>
            </a:r>
            <a:r>
              <a:rPr lang="bg-BG" dirty="0"/>
              <a:t>. </a:t>
            </a:r>
          </a:p>
          <a:p>
            <a:endParaRPr lang="bg-BG" dirty="0"/>
          </a:p>
          <a:p>
            <a:r>
              <a:rPr lang="bg-BG" dirty="0"/>
              <a:t>И не мислете </a:t>
            </a:r>
            <a:r>
              <a:rPr lang="bg-BG" i="1" dirty="0"/>
              <a:t>само</a:t>
            </a:r>
            <a:r>
              <a:rPr lang="bg-BG" dirty="0"/>
              <a:t> за </a:t>
            </a:r>
            <a:r>
              <a:rPr lang="bg-BG" b="1" dirty="0"/>
              <a:t>промоции</a:t>
            </a:r>
            <a:r>
              <a:rPr lang="bg-BG" dirty="0"/>
              <a:t>.</a:t>
            </a:r>
          </a:p>
          <a:p>
            <a:r>
              <a:rPr lang="bg-BG" dirty="0"/>
              <a:t>Мислете </a:t>
            </a:r>
            <a:r>
              <a:rPr lang="bg-BG" b="1" dirty="0"/>
              <a:t>КАМПАНИИ</a:t>
            </a:r>
            <a:r>
              <a:rPr lang="bg-B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3525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1E111-AAF7-4B08-94D2-62327646A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61733"/>
            <a:ext cx="10515600" cy="33152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5400" dirty="0"/>
              <a:t>Нека обясня.</a:t>
            </a:r>
          </a:p>
        </p:txBody>
      </p:sp>
    </p:spTree>
    <p:extLst>
      <p:ext uri="{BB962C8B-B14F-4D97-AF65-F5344CB8AC3E}">
        <p14:creationId xmlns:p14="http://schemas.microsoft.com/office/powerpoint/2010/main" val="51477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281</Words>
  <Application>Microsoft Office PowerPoint</Application>
  <PresentationFormat>Widescreen</PresentationFormat>
  <Paragraphs>53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(АМФ) Автоматични Маркетинг Фунии</vt:lpstr>
      <vt:lpstr>PowerPoint Presentation</vt:lpstr>
      <vt:lpstr>Кой ползва принципите на фуниите?</vt:lpstr>
      <vt:lpstr>Големият въпрос…</vt:lpstr>
      <vt:lpstr>PowerPoint Presentation</vt:lpstr>
      <vt:lpstr>Старият модел</vt:lpstr>
      <vt:lpstr>Новият модел</vt:lpstr>
      <vt:lpstr>Не мислете само за нови клиенти.</vt:lpstr>
      <vt:lpstr>PowerPoint Presentation</vt:lpstr>
      <vt:lpstr>Това са 3-те типа кампании, които всеки бизнес трябва има… активни.</vt:lpstr>
      <vt:lpstr>Ето как аз планирам фуниите си</vt:lpstr>
      <vt:lpstr>В следващите уроци…</vt:lpstr>
      <vt:lpstr>Въпроси и отговори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(АМФ) Автоматични Маркетинг Фунии</dc:title>
  <dc:creator>Иво Димитров</dc:creator>
  <cp:lastModifiedBy>Иво Димитров</cp:lastModifiedBy>
  <cp:revision>11</cp:revision>
  <dcterms:created xsi:type="dcterms:W3CDTF">2018-06-15T15:54:31Z</dcterms:created>
  <dcterms:modified xsi:type="dcterms:W3CDTF">2018-06-16T13:57:21Z</dcterms:modified>
</cp:coreProperties>
</file>